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-66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15129-FBFF-4488-8833-A20D0920B0C7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A70EB-1DB8-41B2-A6E1-B0F6AAA5905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15129-FBFF-4488-8833-A20D0920B0C7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A70EB-1DB8-41B2-A6E1-B0F6AAA590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15129-FBFF-4488-8833-A20D0920B0C7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A70EB-1DB8-41B2-A6E1-B0F6AAA590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15129-FBFF-4488-8833-A20D0920B0C7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A70EB-1DB8-41B2-A6E1-B0F6AAA590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15129-FBFF-4488-8833-A20D0920B0C7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A70EB-1DB8-41B2-A6E1-B0F6AAA5905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15129-FBFF-4488-8833-A20D0920B0C7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A70EB-1DB8-41B2-A6E1-B0F6AAA590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15129-FBFF-4488-8833-A20D0920B0C7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A70EB-1DB8-41B2-A6E1-B0F6AAA59051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15129-FBFF-4488-8833-A20D0920B0C7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A70EB-1DB8-41B2-A6E1-B0F6AAA590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15129-FBFF-4488-8833-A20D0920B0C7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A70EB-1DB8-41B2-A6E1-B0F6AAA590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15129-FBFF-4488-8833-A20D0920B0C7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A70EB-1DB8-41B2-A6E1-B0F6AAA5905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15129-FBFF-4488-8833-A20D0920B0C7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A70EB-1DB8-41B2-A6E1-B0F6AAA590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9915129-FBFF-4488-8833-A20D0920B0C7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9F0A70EB-1DB8-41B2-A6E1-B0F6AAA5905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276600"/>
            <a:ext cx="6400800" cy="2667000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en-US" dirty="0" smtClean="0"/>
              <a:t>Employment opportunities available at NOMAD Aquatics &amp; Fitness in various departments.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Stop by to fill out an application</a:t>
            </a:r>
          </a:p>
          <a:p>
            <a:pPr algn="ctr"/>
            <a:r>
              <a:rPr lang="en-US" dirty="0" smtClean="0"/>
              <a:t>11202 Harris Road</a:t>
            </a:r>
          </a:p>
          <a:p>
            <a:pPr algn="ctr"/>
            <a:r>
              <a:rPr lang="en-US" dirty="0" smtClean="0"/>
              <a:t>Huntersville, NC 28078</a:t>
            </a:r>
          </a:p>
          <a:p>
            <a:pPr algn="ctr"/>
            <a:r>
              <a:rPr lang="en-US" dirty="0" smtClean="0"/>
              <a:t>704-949-1555</a:t>
            </a:r>
            <a:endParaRPr lang="en-US" dirty="0"/>
          </a:p>
        </p:txBody>
      </p:sp>
      <p:pic>
        <p:nvPicPr>
          <p:cNvPr id="1026" name="Picture 2" descr="C:\Users\Leigh.NOMADAQUATICS\AppData\Local\Microsoft\Windows\Temporary Internet Files\Content.IE5\S20LPYTU\hiring_graphi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42277"/>
            <a:ext cx="3905250" cy="260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6248400"/>
            <a:ext cx="1143603" cy="531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98388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3</TotalTime>
  <Words>27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NewsPrint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Leigh Brown</dc:creator>
  <cp:lastModifiedBy>Leigh Brown</cp:lastModifiedBy>
  <cp:revision>1</cp:revision>
  <dcterms:created xsi:type="dcterms:W3CDTF">2017-09-26T14:08:08Z</dcterms:created>
  <dcterms:modified xsi:type="dcterms:W3CDTF">2017-09-26T14:11:17Z</dcterms:modified>
</cp:coreProperties>
</file>